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8" Type="http://schemas.openxmlformats.org/officeDocument/2006/relationships/commentAuthors" Target="commentAuthors.xml" /><Relationship Id="rId37" Type="http://schemas.openxmlformats.org/officeDocument/2006/relationships/handoutMaster" Target="handoutMasters/handout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1114549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3974739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investing, despite the post-COVID rebound,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SCRS waits for the continual “rebound”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(2021-2051)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Degrades</a:t>
            </a:r>
            <a:r>
              <a:rPr/>
              <a:t> </a:t>
            </a:r>
            <a:r>
              <a:rPr/>
              <a:t>Under</a:t>
            </a:r>
            <a:r>
              <a:rPr/>
              <a:t> </a:t>
            </a:r>
            <a:r>
              <a:rPr/>
              <a:t>Crisis</a:t>
            </a:r>
            <a:r>
              <a:rPr/>
              <a:t> </a:t>
            </a:r>
            <a:r>
              <a:rPr/>
              <a:t>Scenarios</a:t>
            </a:r>
            <a:r>
              <a:rPr/>
              <a:t> </a:t>
            </a:r>
            <a:r>
              <a:rPr/>
              <a:t>(2021-2051)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fr.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$38.60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$72.00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$58.30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$91.80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$80.20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$113.70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Amortization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custom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RMarkdown_SCRS_files/figure-pptx/amo.peri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  <a:r>
              <a:rPr/>
              <a:t> </a:t>
            </a:r>
            <a:r>
              <a:rPr/>
              <a:t>Actual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include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members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ORP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retirees.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2022-02-02 14:16
##   Status: 200
##   Content-Type: application/octet-stream
##   Size: 13.8 kB
## &lt;ON DISK&gt;  /var/folders/0z/p5zgjmbn6531bgclzwc383500000gn/T//RtmpOVqKwL/file35439947266.xlsx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(Age</a:t>
            </a:r>
            <a:r>
              <a:rPr/>
              <a:t> </a:t>
            </a:r>
            <a:r>
              <a:rPr/>
              <a:t>27)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Delaying</a:t>
            </a:r>
            <a:r>
              <a:rPr/>
              <a:t> </a:t>
            </a:r>
            <a:r>
              <a:rPr/>
              <a:t>Eligibility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Benefits</a:t>
            </a:r>
            <a:r>
              <a:rPr/>
              <a:t> </a:t>
            </a:r>
            <a:r>
              <a:rPr/>
              <a:t>Backloads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Hires’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$176.48K</a:t>
            </a:r>
            <a:r>
              <a:rPr/>
              <a:t> is what new Age 27 (Class Three) SCRS members will accrue after 28 years on the job (accrued benefits valued at retirement).</a:t>
            </a:r>
          </a:p>
          <a:p>
            <a:pPr lvl="1"/>
            <a:r>
              <a:rPr/>
              <a:t>All new employees are better off collecting their own contributions (with credited interest), before they qualify for Reduced or Full Defined Benefits.</a:t>
            </a:r>
          </a:p>
          <a:p>
            <a:pPr lvl="0" marL="0" indent="0">
              <a:buNone/>
            </a:pPr>
            <a:r>
              <a:rPr/>
              <a:t>Value of accrued benefits jumps to </a:t>
            </a:r>
            <a:r>
              <a:rPr b="1"/>
              <a:t>$351.64K</a:t>
            </a:r>
            <a:r>
              <a:rPr/>
              <a:t> (or by </a:t>
            </a:r>
            <a:r>
              <a:rPr b="1"/>
              <a:t>99.3%</a:t>
            </a:r>
            <a:r>
              <a:rPr/>
              <a:t>) just after 4 more years (Age </a:t>
            </a:r>
            <a:r>
              <a:rPr b="1"/>
              <a:t>Age59</a:t>
            </a:r>
            <a:r>
              <a:rPr/>
              <a:t>, long enough to receive Unreduced/Full benefits)</a:t>
            </a:r>
          </a:p>
          <a:p>
            <a:pPr lvl="1"/>
            <a:r>
              <a:rPr/>
              <a:t>Such spikes are caused by employer awarding a significantly higher total benefits in the employee’s later years of service.</a:t>
            </a:r>
          </a:p>
          <a:p>
            <a:pPr lvl="1"/>
            <a:r>
              <a:rPr/>
              <a:t>And backloads benefits to the point that only few long-career employees will benefit from (and collect), while younger workers often don’t.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39.4%</a:t>
            </a:r>
            <a:r>
              <a:rPr/>
              <a:t> of new Age 27 (Class Three) SCRS members will stay for 8 years.</a:t>
            </a:r>
          </a:p>
          <a:p>
            <a:pPr lvl="1"/>
            <a:r>
              <a:rPr/>
              <a:t>Class Three employees must work 8 years before their benefits become vested.</a:t>
            </a:r>
          </a:p>
          <a:p>
            <a:pPr lvl="1"/>
            <a:r>
              <a:rPr/>
              <a:t>Members who leave the plan before then must forfeit contributions their employer made on their behalf.</a:t>
            </a:r>
          </a:p>
          <a:p>
            <a:pPr lvl="1"/>
            <a:r>
              <a:rPr/>
              <a:t>Only </a:t>
            </a:r>
            <a:r>
              <a:rPr b="1"/>
              <a:t>22.5%</a:t>
            </a:r>
            <a:r>
              <a:rPr/>
              <a:t> of the initial employees will accrue 20 years of service.</a:t>
            </a:r>
          </a:p>
          <a:p>
            <a:pPr lvl="0" marL="0" indent="0">
              <a:buNone/>
            </a:pPr>
            <a:r>
              <a:rPr/>
              <a:t>And only </a:t>
            </a:r>
            <a:r>
              <a:rPr b="1"/>
              <a:t>18.2%</a:t>
            </a:r>
            <a:r>
              <a:rPr/>
              <a:t> of Age 27 Class Three members hired next year will still be working after reaching Rule of 90 threshold (Age + Years of Service), long enough to qualify for unreduced benefits.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 Pension Integrity Project at Reason Foundation. 2022—Preliminary Draft</dc:creator>
  <cp:keywords/>
  <dcterms:created xsi:type="dcterms:W3CDTF">2022-02-02T14:16:42Z</dcterms:created>
  <dcterms:modified xsi:type="dcterms:W3CDTF">2022-02-02T14:16:42Z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